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6" r:id="rId10"/>
    <p:sldId id="263" r:id="rId1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29/01/2019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ABBE5C-35A5-484B-A015-A615ABD31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9" y="1724400"/>
            <a:ext cx="8348682" cy="43232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2700" spc="-1" dirty="0">
                <a:solidFill>
                  <a:srgbClr val="000000"/>
                </a:solidFill>
                <a:latin typeface="Calibri"/>
              </a:rPr>
              <a:t>pour la recette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Présentation du Trello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Algorithme de jeu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Evolutions possibles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Enseignant">
            <a:extLst>
              <a:ext uri="{FF2B5EF4-FFF2-40B4-BE49-F238E27FC236}">
                <a16:creationId xmlns:a16="http://schemas.microsoft.com/office/drawing/2014/main" id="{8A0846A3-A392-4B82-AF45-4C3F262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Concept des flash </a:t>
            </a:r>
            <a:r>
              <a:rPr lang="fr-FR" sz="4400" b="1" spc="-1" dirty="0" err="1">
                <a:solidFill>
                  <a:srgbClr val="000000"/>
                </a:solidFill>
                <a:latin typeface="Calibri Light"/>
              </a:rPr>
              <a:t>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39474764-E119-4E24-8CB5-D09CD267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 pour la recette</a:t>
            </a: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Partie 	admin</a:t>
            </a:r>
          </a:p>
        </p:txBody>
      </p:sp>
      <p:pic>
        <p:nvPicPr>
          <p:cNvPr id="7" name="Graphique 6" descr="Liste de vérification">
            <a:extLst>
              <a:ext uri="{FF2B5EF4-FFF2-40B4-BE49-F238E27FC236}">
                <a16:creationId xmlns:a16="http://schemas.microsoft.com/office/drawing/2014/main" id="{3033DF42-8063-45ED-93C2-112ABDE0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Algorithme de jeu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https://cdn.discordapp.com/attachments/515153468156149776/539560162252292106/unknown.png">
            <a:extLst>
              <a:ext uri="{FF2B5EF4-FFF2-40B4-BE49-F238E27FC236}">
                <a16:creationId xmlns:a16="http://schemas.microsoft.com/office/drawing/2014/main" id="{B15690AD-2778-4DDF-95A2-C7F6637D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" y="1707300"/>
            <a:ext cx="3266045" cy="44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515153468156149776/539560922587594764/unknown.png">
            <a:extLst>
              <a:ext uri="{FF2B5EF4-FFF2-40B4-BE49-F238E27FC236}">
                <a16:creationId xmlns:a16="http://schemas.microsoft.com/office/drawing/2014/main" id="{CCF3F2FD-D9F4-4B88-9147-0332776A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29" y="1724400"/>
            <a:ext cx="4369883" cy="439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93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</TotalTime>
  <Words>154</Words>
  <Application>Microsoft Office PowerPoint</Application>
  <PresentationFormat>Grand écran</PresentationFormat>
  <Paragraphs>33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Baskerville</vt:lpstr>
      <vt:lpstr>Calibri</vt:lpstr>
      <vt:lpstr>Calibri Light</vt:lpstr>
      <vt:lpstr>DejaVu Sans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Benjamin RODRIGUEZ</cp:lastModifiedBy>
  <cp:revision>38</cp:revision>
  <dcterms:created xsi:type="dcterms:W3CDTF">2018-11-26T08:16:18Z</dcterms:created>
  <dcterms:modified xsi:type="dcterms:W3CDTF">2019-01-29T20:18:01Z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